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60E3B-055B-4327-8287-F7DB801AFD4B}" v="7" dt="2025-04-25T09:32:13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HRMANN,Elisa" userId="b06eb14c-04f4-4571-8cd7-d5996708a558" providerId="ADAL" clId="{AE760E3B-055B-4327-8287-F7DB801AFD4B}"/>
    <pc:docChg chg="custSel modSld">
      <pc:chgData name="EHRMANN,Elisa" userId="b06eb14c-04f4-4571-8cd7-d5996708a558" providerId="ADAL" clId="{AE760E3B-055B-4327-8287-F7DB801AFD4B}" dt="2025-04-25T09:33:05.131" v="43" actId="1035"/>
      <pc:docMkLst>
        <pc:docMk/>
      </pc:docMkLst>
      <pc:sldChg chg="addSp delSp modSp mod">
        <pc:chgData name="EHRMANN,Elisa" userId="b06eb14c-04f4-4571-8cd7-d5996708a558" providerId="ADAL" clId="{AE760E3B-055B-4327-8287-F7DB801AFD4B}" dt="2025-04-25T09:33:05.131" v="43" actId="1035"/>
        <pc:sldMkLst>
          <pc:docMk/>
          <pc:sldMk cId="4036653848" sldId="256"/>
        </pc:sldMkLst>
        <pc:spChg chg="add del mod">
          <ac:chgData name="EHRMANN,Elisa" userId="b06eb14c-04f4-4571-8cd7-d5996708a558" providerId="ADAL" clId="{AE760E3B-055B-4327-8287-F7DB801AFD4B}" dt="2025-04-25T09:29:38.812" v="3" actId="478"/>
          <ac:spMkLst>
            <pc:docMk/>
            <pc:sldMk cId="4036653848" sldId="256"/>
            <ac:spMk id="9" creationId="{4CC520DD-3D8B-5251-BBFB-671765B4CB6E}"/>
          </ac:spMkLst>
        </pc:spChg>
        <pc:spChg chg="add del mod">
          <ac:chgData name="EHRMANN,Elisa" userId="b06eb14c-04f4-4571-8cd7-d5996708a558" providerId="ADAL" clId="{AE760E3B-055B-4327-8287-F7DB801AFD4B}" dt="2025-04-25T09:29:44.024" v="5" actId="478"/>
          <ac:spMkLst>
            <pc:docMk/>
            <pc:sldMk cId="4036653848" sldId="256"/>
            <ac:spMk id="10" creationId="{9321C3FF-3C10-D912-CAD7-E638BEA58726}"/>
          </ac:spMkLst>
        </pc:spChg>
        <pc:spChg chg="add mod">
          <ac:chgData name="EHRMANN,Elisa" userId="b06eb14c-04f4-4571-8cd7-d5996708a558" providerId="ADAL" clId="{AE760E3B-055B-4327-8287-F7DB801AFD4B}" dt="2025-04-25T09:29:58.759" v="8" actId="207"/>
          <ac:spMkLst>
            <pc:docMk/>
            <pc:sldMk cId="4036653848" sldId="256"/>
            <ac:spMk id="11" creationId="{D91D8EA3-280E-C7B7-BF0A-4F0BB466AD8C}"/>
          </ac:spMkLst>
        </pc:spChg>
        <pc:spChg chg="add mod">
          <ac:chgData name="EHRMANN,Elisa" userId="b06eb14c-04f4-4571-8cd7-d5996708a558" providerId="ADAL" clId="{AE760E3B-055B-4327-8287-F7DB801AFD4B}" dt="2025-04-25T09:32:48.249" v="32" actId="1035"/>
          <ac:spMkLst>
            <pc:docMk/>
            <pc:sldMk cId="4036653848" sldId="256"/>
            <ac:spMk id="12" creationId="{6092C7B6-20AF-38DD-5188-2B06964F560D}"/>
          </ac:spMkLst>
        </pc:spChg>
        <pc:spChg chg="add mod">
          <ac:chgData name="EHRMANN,Elisa" userId="b06eb14c-04f4-4571-8cd7-d5996708a558" providerId="ADAL" clId="{AE760E3B-055B-4327-8287-F7DB801AFD4B}" dt="2025-04-25T09:32:54.790" v="35" actId="1035"/>
          <ac:spMkLst>
            <pc:docMk/>
            <pc:sldMk cId="4036653848" sldId="256"/>
            <ac:spMk id="13" creationId="{82DD7344-4BA6-0AED-3D12-09C84A42350D}"/>
          </ac:spMkLst>
        </pc:spChg>
        <pc:spChg chg="add mod">
          <ac:chgData name="EHRMANN,Elisa" userId="b06eb14c-04f4-4571-8cd7-d5996708a558" providerId="ADAL" clId="{AE760E3B-055B-4327-8287-F7DB801AFD4B}" dt="2025-04-25T09:32:59.986" v="38" actId="1035"/>
          <ac:spMkLst>
            <pc:docMk/>
            <pc:sldMk cId="4036653848" sldId="256"/>
            <ac:spMk id="14" creationId="{F3961C13-E763-F259-4935-F7B57058CA81}"/>
          </ac:spMkLst>
        </pc:spChg>
        <pc:spChg chg="add mod">
          <ac:chgData name="EHRMANN,Elisa" userId="b06eb14c-04f4-4571-8cd7-d5996708a558" providerId="ADAL" clId="{AE760E3B-055B-4327-8287-F7DB801AFD4B}" dt="2025-04-25T09:33:05.131" v="43" actId="1035"/>
          <ac:spMkLst>
            <pc:docMk/>
            <pc:sldMk cId="4036653848" sldId="256"/>
            <ac:spMk id="15" creationId="{70427568-EF52-67E3-A411-6C3A73B7002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A8DA3-9ACE-6BBA-6F0A-695FC7A25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8339E2-C54C-2B47-282F-6EED3FFC3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AC5733-7DBA-FC52-6CEF-87DE5D91D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D59AF6-BC58-7507-7CD4-07C0A544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C8D62-CBB3-B81A-0772-128BA13F1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85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1C405B-1C75-B64F-FD9D-8E6F0D0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5F1376-C719-8CBD-98E3-E646AD70B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6AFAD-8380-E601-36C7-54C3A0C2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39D33B-DDA6-9442-1E9C-F45D7B3D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C28B47-FF93-5C9B-DD07-3FCD6AA6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67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2DF8A-3BAE-50DC-7DD8-65C49FEE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2E9CD7-09BD-053C-0616-80ACEAE73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2C724F-489C-E4CA-F31A-84E7DEB8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536B3F-0D7B-09C6-F8A4-7A34F4C2B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A0C0-0A95-EFF0-9447-7BD583D5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32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393F2-9C86-231E-94DC-3D6A9099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25E764-3871-C2B7-0043-1801A66D08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1F01D1-A44E-164A-1EC5-2F2F7B5B5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87BF55-9C44-F8D2-CB37-E47F91612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A18FBC-57FC-124C-9BAD-532C3506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93DE07-2960-E0CD-74EF-032FC53B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7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4A17D-8899-E0E2-0C6A-60E15285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165CD3-8CC0-0269-EBFF-2BF51F6E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0F48C0-32F1-CB21-B0EA-CE6D53752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B9AF634-B064-5856-66B8-827667EB8A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1596068-1F06-F8B3-81CD-46EDCE6A7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646FAA-150B-EA2A-3A68-39833415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F24AE5-A2F8-9972-1F92-83B17304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8B1560-8B60-A862-C1C3-4C70DB223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17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B54A5-003A-9F06-307C-1A96F149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AE62F5D-238F-1F61-BA01-691435673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0BD710-9DB5-FDFE-C699-EB7F754E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DB40A7-BCD6-AE35-A8CC-3A88F05F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74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51B80F0-0D62-028E-859B-FEC93799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238265-723F-B732-AE31-76389A75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E64B19-C138-8BDC-9042-532900955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36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BA3199-E51E-7DF9-56C2-857E1A64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88F43-DAFD-3A1C-7FBA-5DC25A64F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6436D9-8225-BA08-596D-F550FF651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F6712A-8AD3-E8BE-2282-C175113E0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710936-F293-6FD3-3FA5-6C6D5E0C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97F9D4-C087-AC6A-9ECE-90EA720C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47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A90B5-0688-9387-2D11-7837AC29C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836439B-5F90-EC65-9610-F59745CFAB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E29FE6-DC0B-FA9A-0777-853ADFEAF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69B608-B4F5-779F-82BD-9F9DDC6DA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F3D4FB-5721-4971-A3AA-C689C51F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BB7912-E66D-ADDE-5085-2E256034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67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C8308-873F-5051-36F6-52C904F4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033BE0-D6D1-EB50-64D3-EFF473F8C3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41C86D-6F68-DCF6-B6A5-6385805E5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B5133-0A60-305E-248D-A650A130C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40DC90-A771-EABA-6BCF-EFA3BACB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78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FE21957-DDB7-8A61-3B60-5C485BF78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CA3A71-F34B-638B-DD74-38A3E1FE9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BA0574-F25B-DFC9-9490-4FDB6DE1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1D1F14-7E5A-B7A6-01DB-B6EC96B6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4E5F41-DBF2-5706-1F32-3BCA46883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91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9518729-C629-10B9-DC76-9EFF571C1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43EFD1-F18E-C7CD-B0E4-BAACD23CC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6779DD-D26F-6396-ED1F-A511186F9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23923A-7F42-4DEB-B8B3-849C1F932E15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71CBDC-A43A-2385-E575-143D4B7C1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67DA84-DB66-7407-6FBA-CF631AD6C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226123-7030-4DBB-B212-47F01249DD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43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4FC885-12BE-8294-3E45-74EA85788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088F46-EDCA-FDF3-F04D-11E108AD6B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766766-2596-9403-23B2-BA117EE4B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09" y="42390"/>
            <a:ext cx="9726382" cy="677322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875308B-AA30-7D57-1DDA-227CD2E714EB}"/>
              </a:ext>
            </a:extLst>
          </p:cNvPr>
          <p:cNvSpPr txBox="1"/>
          <p:nvPr/>
        </p:nvSpPr>
        <p:spPr>
          <a:xfrm>
            <a:off x="7452851" y="124235"/>
            <a:ext cx="3932904" cy="9060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2C7A1F-1A2E-FD9D-3FF6-19FE42B85CF4}"/>
              </a:ext>
            </a:extLst>
          </p:cNvPr>
          <p:cNvSpPr txBox="1"/>
          <p:nvPr/>
        </p:nvSpPr>
        <p:spPr>
          <a:xfrm>
            <a:off x="8160774" y="294968"/>
            <a:ext cx="2507226" cy="580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5F91BE-2871-A249-78C4-8BAC7D19E422}"/>
              </a:ext>
            </a:extLst>
          </p:cNvPr>
          <p:cNvSpPr txBox="1"/>
          <p:nvPr/>
        </p:nvSpPr>
        <p:spPr>
          <a:xfrm>
            <a:off x="8458200" y="294968"/>
            <a:ext cx="363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Développement du réseau autoroutier tchèque après 2050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1D8EA3-280E-C7B7-BF0A-4F0BB466AD8C}"/>
              </a:ext>
            </a:extLst>
          </p:cNvPr>
          <p:cNvSpPr txBox="1"/>
          <p:nvPr/>
        </p:nvSpPr>
        <p:spPr>
          <a:xfrm>
            <a:off x="8942999" y="1248507"/>
            <a:ext cx="1938283" cy="11166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92C7B6-20AF-38DD-5188-2B06964F560D}"/>
              </a:ext>
            </a:extLst>
          </p:cNvPr>
          <p:cNvSpPr txBox="1"/>
          <p:nvPr/>
        </p:nvSpPr>
        <p:spPr>
          <a:xfrm>
            <a:off x="8942998" y="1204547"/>
            <a:ext cx="3150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Autoroutes et routes de Ière catégorie selon les plans actuels d'ici 2050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2DD7344-4BA6-0AED-3D12-09C84A42350D}"/>
              </a:ext>
            </a:extLst>
          </p:cNvPr>
          <p:cNvSpPr txBox="1"/>
          <p:nvPr/>
        </p:nvSpPr>
        <p:spPr>
          <a:xfrm>
            <a:off x="8942997" y="1567023"/>
            <a:ext cx="28487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Corridors prioritaires après 2050 selon l'étude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961C13-E763-F259-4935-F7B57058CA81}"/>
              </a:ext>
            </a:extLst>
          </p:cNvPr>
          <p:cNvSpPr txBox="1"/>
          <p:nvPr/>
        </p:nvSpPr>
        <p:spPr>
          <a:xfrm>
            <a:off x="8942996" y="1790999"/>
            <a:ext cx="277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Corridor à creuser (étudier) davantage avant de le valider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427568-EF52-67E3-A411-6C3A73B70021}"/>
              </a:ext>
            </a:extLst>
          </p:cNvPr>
          <p:cNvSpPr txBox="1"/>
          <p:nvPr/>
        </p:nvSpPr>
        <p:spPr>
          <a:xfrm>
            <a:off x="8942995" y="2116371"/>
            <a:ext cx="3046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Corridors auxiliaires selon l'étude</a:t>
            </a:r>
          </a:p>
        </p:txBody>
      </p:sp>
    </p:spTree>
    <p:extLst>
      <p:ext uri="{BB962C8B-B14F-4D97-AF65-F5344CB8AC3E}">
        <p14:creationId xmlns:p14="http://schemas.microsoft.com/office/powerpoint/2010/main" val="40366538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B8EA62-D037-4BB2-BDE7-6C4E60B91DD8}"/>
</file>

<file path=customXml/itemProps2.xml><?xml version="1.0" encoding="utf-8"?>
<ds:datastoreItem xmlns:ds="http://schemas.openxmlformats.org/officeDocument/2006/customXml" ds:itemID="{1296CBBE-A6FD-4749-AF14-9B45CDB3CE73}"/>
</file>

<file path=customXml/itemProps3.xml><?xml version="1.0" encoding="utf-8"?>
<ds:datastoreItem xmlns:ds="http://schemas.openxmlformats.org/officeDocument/2006/customXml" ds:itemID="{576D0655-742B-44A3-897A-65722EAF55F3}"/>
</file>

<file path=docMetadata/LabelInfo.xml><?xml version="1.0" encoding="utf-8"?>
<clbl:labelList xmlns:clbl="http://schemas.microsoft.com/office/2020/mipLabelMetadata">
  <clbl:label id="{19faaa4b-57ae-4394-85b4-956436d58cd6}" enabled="1" method="Privileged" siteId="{3550cb80-eb2c-4098-8900-aa1b522bf97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40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BUSINESSFRANCE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EHRMANN,Elisa</dc:creator>
  <cp:lastModifiedBy>EHRMANN,Elisa</cp:lastModifiedBy>
  <cp:revision>1</cp:revision>
  <dcterms:created xsi:type="dcterms:W3CDTF">2025-04-25T09:15:45Z</dcterms:created>
  <dcterms:modified xsi:type="dcterms:W3CDTF">2025-04-25T09:33:06Z</dcterms:modified>
</cp:coreProperties>
</file>